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embeddedFontLst>
    <p:embeddedFont>
      <p:font typeface="Calibri" pitchFamily="34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47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D3E6C-FAA7-4417-ACE7-35D2F9A430A8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92B17-D074-4E91-B56C-9E9C03F7FA4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1.55.25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4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02.52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3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1.59.49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3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21.06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3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38.13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3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37.52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15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18.07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3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1.54.04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2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75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11.32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2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75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1.57.07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2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75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08.02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2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01.56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4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75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10.04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2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75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16.27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2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75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1.55.01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2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75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05.19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2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75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17.41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5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15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20.48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5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39.09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5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02.26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5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10.33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5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19.21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5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25.41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4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00.20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5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04.55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5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02.08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5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12.01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5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33.17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15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04.09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1.59.25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1.56.40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37.23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FF3B3B"/>
                </a:solidFill>
                <a:latin typeface="Arial"/>
              </a:rPr>
              <a:t>Too Long</a:t>
            </a:r>
            <a:endParaRPr lang="en-US" sz="8000">
              <a:solidFill>
                <a:srgbClr val="FF3B3B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1.59.36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01.46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4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5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smtClean="0">
                <a:solidFill>
                  <a:srgbClr val="69E86A"/>
                </a:solidFill>
                <a:latin typeface="Arial"/>
              </a:rPr>
              <a:t>Short Enough</a:t>
            </a:r>
            <a:endParaRPr lang="en-US" sz="8000">
              <a:solidFill>
                <a:srgbClr val="69E86A"/>
              </a:solidFill>
              <a:latin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Tm="15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29 at 2.29.47 PM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8229600" cy="4525962"/>
          </a:xfrm>
        </p:spPr>
      </p:pic>
    </p:spTree>
  </p:cSld>
  <p:clrMapOvr>
    <a:masterClrMapping/>
  </p:clrMapOvr>
  <p:transition advTm="300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On-screen Show (4:3)</PresentationFormat>
  <Paragraphs>35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Slide 1</vt:lpstr>
      <vt:lpstr>Too Long</vt:lpstr>
      <vt:lpstr>Slide 3</vt:lpstr>
      <vt:lpstr>Short Enough</vt:lpstr>
      <vt:lpstr>Slide 5</vt:lpstr>
      <vt:lpstr>Short Enough</vt:lpstr>
      <vt:lpstr>Slide 7</vt:lpstr>
      <vt:lpstr>Short Enough</vt:lpstr>
      <vt:lpstr>Slide 9</vt:lpstr>
      <vt:lpstr>Short Enough</vt:lpstr>
      <vt:lpstr>Slide 11</vt:lpstr>
      <vt:lpstr>Short Enough</vt:lpstr>
      <vt:lpstr>Slide 13</vt:lpstr>
      <vt:lpstr>Short Enough</vt:lpstr>
      <vt:lpstr>Slide 15</vt:lpstr>
      <vt:lpstr>Too Long</vt:lpstr>
      <vt:lpstr>Slide 17</vt:lpstr>
      <vt:lpstr>Too Long</vt:lpstr>
      <vt:lpstr>Slide 19</vt:lpstr>
      <vt:lpstr>Too Long</vt:lpstr>
      <vt:lpstr>Slide 21</vt:lpstr>
      <vt:lpstr>Short Enough</vt:lpstr>
      <vt:lpstr>Slide 23</vt:lpstr>
      <vt:lpstr>Short Enough</vt:lpstr>
      <vt:lpstr>Slide 25</vt:lpstr>
      <vt:lpstr>Too Long</vt:lpstr>
      <vt:lpstr>Slide 27</vt:lpstr>
      <vt:lpstr>Short Enough</vt:lpstr>
      <vt:lpstr>Slide 29</vt:lpstr>
      <vt:lpstr>Too Long</vt:lpstr>
      <vt:lpstr>Slide 31</vt:lpstr>
      <vt:lpstr>Too Long</vt:lpstr>
      <vt:lpstr>Slide 33</vt:lpstr>
      <vt:lpstr>Short Enough</vt:lpstr>
      <vt:lpstr>Slide 35</vt:lpstr>
      <vt:lpstr>Too Long</vt:lpstr>
      <vt:lpstr>Slide 37</vt:lpstr>
      <vt:lpstr>Too Long</vt:lpstr>
      <vt:lpstr>Slide 39</vt:lpstr>
      <vt:lpstr>Short Enough</vt:lpstr>
      <vt:lpstr>Slide 41</vt:lpstr>
      <vt:lpstr>Too Long</vt:lpstr>
      <vt:lpstr>Slide 43</vt:lpstr>
      <vt:lpstr>Short Enough</vt:lpstr>
      <vt:lpstr>Slide 45</vt:lpstr>
      <vt:lpstr>Short Enough</vt:lpstr>
      <vt:lpstr>Slide 47</vt:lpstr>
      <vt:lpstr>Too Long</vt:lpstr>
      <vt:lpstr>Slide 49</vt:lpstr>
      <vt:lpstr>Short Enough</vt:lpstr>
      <vt:lpstr>Slide 51</vt:lpstr>
      <vt:lpstr>Short Enough</vt:lpstr>
      <vt:lpstr>Slide 53</vt:lpstr>
      <vt:lpstr>Too Long</vt:lpstr>
      <vt:lpstr>Slide 55</vt:lpstr>
      <vt:lpstr>Short Enough</vt:lpstr>
      <vt:lpstr>Slide 57</vt:lpstr>
      <vt:lpstr>Too Long</vt:lpstr>
      <vt:lpstr>Slide 59</vt:lpstr>
      <vt:lpstr>Too Long</vt:lpstr>
      <vt:lpstr>Slide 61</vt:lpstr>
      <vt:lpstr>Too Long</vt:lpstr>
      <vt:lpstr>Slide 63</vt:lpstr>
      <vt:lpstr>Short Enough</vt:lpstr>
      <vt:lpstr>Slide 65</vt:lpstr>
      <vt:lpstr>Too Long</vt:lpstr>
      <vt:lpstr>Slide 67</vt:lpstr>
      <vt:lpstr>Too Long</vt:lpstr>
      <vt:lpstr>Slide 69</vt:lpstr>
      <vt:lpstr>Short Enough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llewellyn</dc:creator>
  <cp:lastModifiedBy>llewellyn</cp:lastModifiedBy>
  <cp:revision>1</cp:revision>
  <dcterms:created xsi:type="dcterms:W3CDTF">2015-05-29T13:33:47Z</dcterms:created>
  <dcterms:modified xsi:type="dcterms:W3CDTF">2015-05-29T13:33:53Z</dcterms:modified>
</cp:coreProperties>
</file>